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5" r:id="rId7"/>
    <p:sldId id="347" r:id="rId8"/>
    <p:sldId id="349" r:id="rId9"/>
    <p:sldId id="346" r:id="rId10"/>
    <p:sldId id="352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</a:t>
            </a:r>
            <a:r>
              <a:rPr lang="zh-CN" altLang="en-US" sz="4232" b="1">
                <a:solidFill>
                  <a:srgbClr val="D60093"/>
                </a:solidFill>
              </a:rPr>
              <a:t>课时　认识东、南、西、北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69129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王爷爷在公园面向太阳晨练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他的右边是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左边是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刘爷爷和王爷爷面对面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刘爷爷面朝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指南针是我国古代的四大发明之一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不论把它平放在什么地方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指针总是一端指向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另一端指向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东面始终和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面相对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北面始终和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面相对。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4145125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天高云淡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望断南飞雁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中大雁飞向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大雁的后面是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左边是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右边是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地图通常是按上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的方式绘制的。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9226550" y="1254891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南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791607" y="1855267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北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9629321" y="1903351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西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741636" y="3050986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南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935313" y="3000196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北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3325461" y="3645950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西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823225" y="3643363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南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7423168" y="4193020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南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1046834" y="4740089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北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3760142" y="4749801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东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6623832" y="4707202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西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4146601" y="5365625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北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6084225" y="5341514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南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7959205" y="5341514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西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9835077" y="5307924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东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70990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二、判一判。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对的画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错的画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“×”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小明面向北方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太阳在他的右边冉冉升起。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园园从家出发向南走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果果从家出发向北走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途中两人相遇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果果家在园园家的南面。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芳芳家在学校的北面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上学时她一直往北走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就能到学校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游客在泰山顶上看日出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他们要面向东方。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9688196" y="1634526"/>
            <a:ext cx="498855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 </a:t>
            </a:r>
            <a:endParaRPr lang="zh-CN" altLang="en-US" sz="28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508082" y="2854940"/>
            <a:ext cx="498855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 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0615377" y="4038661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 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741139" y="4638890"/>
            <a:ext cx="498855" cy="6043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4022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三、选一选。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文文、明明、亮亮面向北站成一排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文文在最右边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亮亮在文文的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歌曲《上春山》的一句歌词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东风拂人面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落花作簪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东风指吹向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面的风。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④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187172" y="1893082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③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187172" y="3672645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②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65566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一名同学面朝南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如果他连续两次向左转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那么他现在面朝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在地图上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小明家在学校的下方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则学校在小明家的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东方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033286" y="1136273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④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068429" y="2344588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①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22336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四、生活中的数学。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房屋坐向是古代传统建筑中的说法。比如说一所房子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坐西朝东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意思就是说这所房子的坐向是背朝西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而门朝向东。我国的房屋习惯为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坐北朝南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意指房屋的坐向是背朝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而门朝向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0471201" y="2986845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北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568173" y="3587085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南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89985"/>
            <a:ext cx="51090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根据对话在图中填一填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MM2QXR73.eps" descr="id:214748941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8281" y="1373248"/>
            <a:ext cx="9891321" cy="2970151"/>
          </a:xfrm>
          <a:prstGeom prst="rect">
            <a:avLst/>
          </a:prstGeom>
        </p:spPr>
      </p:pic>
      <p:pic>
        <p:nvPicPr>
          <p:cNvPr id="4" name="MM2QXR73-1.eps" descr="id:214748513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07141" y="1699396"/>
            <a:ext cx="4132461" cy="2125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00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725</TotalTime>
  <Words>242</Words>
  <Application>Microsoft Office PowerPoint</Application>
  <PresentationFormat>宽屏</PresentationFormat>
  <Paragraphs>60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2025-08-23T09:21:21Z</dcterms:modified>
</cp:coreProperties>
</file>